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67" r:id="rId5"/>
    <p:sldId id="262" r:id="rId6"/>
    <p:sldId id="26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3E72D-B369-482C-8E75-C72865680BD7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8A33-AB79-4A59-8D0A-F4B8D9D7D0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970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721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34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113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003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8A33-AB79-4A59-8D0A-F4B8D9D7D03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657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1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290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43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31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984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745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807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09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879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5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12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68C5-D724-4B50-A561-B354F4A5D368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BB8C-AE83-4029-AE70-C1EFCD7CE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3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jetbrains.com/zh-cn/pycharm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l="17000" t="14000" r="17000" b="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开发环境搭建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Python3.8+Pycharm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59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3" y="148560"/>
            <a:ext cx="3349592" cy="762524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Python3.8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22578" y="450533"/>
            <a:ext cx="11147851" cy="6169337"/>
            <a:chOff x="722578" y="315783"/>
            <a:chExt cx="11147851" cy="6169337"/>
          </a:xfrm>
        </p:grpSpPr>
        <p:sp>
          <p:nvSpPr>
            <p:cNvPr id="9" name="右箭头 8"/>
            <p:cNvSpPr/>
            <p:nvPr/>
          </p:nvSpPr>
          <p:spPr>
            <a:xfrm>
              <a:off x="5857058" y="2088556"/>
              <a:ext cx="270927" cy="3657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 rot="5400000">
              <a:off x="8297852" y="3084867"/>
              <a:ext cx="270927" cy="3657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右箭头 10"/>
            <p:cNvSpPr/>
            <p:nvPr/>
          </p:nvSpPr>
          <p:spPr>
            <a:xfrm rot="10800000">
              <a:off x="6658599" y="5075700"/>
              <a:ext cx="270927" cy="36576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722578" y="776334"/>
              <a:ext cx="5044545" cy="2990205"/>
              <a:chOff x="722578" y="776334"/>
              <a:chExt cx="5044545" cy="2990205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3"/>
              <a:srcRect l="59143" t="12476" r="9286" b="20984"/>
              <a:stretch/>
            </p:blipFill>
            <p:spPr>
              <a:xfrm>
                <a:off x="722578" y="776334"/>
                <a:ext cx="5044545" cy="299020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13" name="直接箭头连接符 12"/>
              <p:cNvCxnSpPr/>
              <p:nvPr/>
            </p:nvCxnSpPr>
            <p:spPr>
              <a:xfrm flipH="1">
                <a:off x="1973179" y="2358063"/>
                <a:ext cx="26950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组合 17"/>
            <p:cNvGrpSpPr/>
            <p:nvPr/>
          </p:nvGrpSpPr>
          <p:grpSpPr>
            <a:xfrm>
              <a:off x="6217921" y="315783"/>
              <a:ext cx="4430791" cy="2740571"/>
              <a:chOff x="6217921" y="315783"/>
              <a:chExt cx="4430791" cy="2740571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4"/>
              <a:srcRect l="52286" t="13723" r="21500" b="28626"/>
              <a:stretch/>
            </p:blipFill>
            <p:spPr>
              <a:xfrm>
                <a:off x="6217921" y="315783"/>
                <a:ext cx="4430791" cy="2740571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14" name="直接箭头连接符 13"/>
              <p:cNvCxnSpPr/>
              <p:nvPr/>
            </p:nvCxnSpPr>
            <p:spPr>
              <a:xfrm flipH="1">
                <a:off x="7217344" y="1695693"/>
                <a:ext cx="26950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/>
            <p:cNvGrpSpPr/>
            <p:nvPr/>
          </p:nvGrpSpPr>
          <p:grpSpPr>
            <a:xfrm>
              <a:off x="7013359" y="3496153"/>
              <a:ext cx="4857070" cy="2988967"/>
              <a:chOff x="7013359" y="3496153"/>
              <a:chExt cx="4857070" cy="2988967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 rotWithShape="1">
              <a:blip r:embed="rId5"/>
              <a:srcRect l="59072" t="13238" r="9357" b="17683"/>
              <a:stretch/>
            </p:blipFill>
            <p:spPr>
              <a:xfrm>
                <a:off x="7013359" y="3496153"/>
                <a:ext cx="4857070" cy="298896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15" name="直接箭头连接符 14"/>
              <p:cNvCxnSpPr/>
              <p:nvPr/>
            </p:nvCxnSpPr>
            <p:spPr>
              <a:xfrm flipH="1">
                <a:off x="7980927" y="4990636"/>
                <a:ext cx="26950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/>
            <p:cNvGrpSpPr/>
            <p:nvPr/>
          </p:nvGrpSpPr>
          <p:grpSpPr>
            <a:xfrm>
              <a:off x="2582719" y="4032040"/>
              <a:ext cx="4001671" cy="2453080"/>
              <a:chOff x="2582719" y="4032040"/>
              <a:chExt cx="4001671" cy="245308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6"/>
              <a:srcRect l="64571" t="21111" r="14571" b="33429"/>
              <a:stretch/>
            </p:blipFill>
            <p:spPr>
              <a:xfrm>
                <a:off x="2582719" y="4032040"/>
                <a:ext cx="4001671" cy="245308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cxnSp>
            <p:nvCxnSpPr>
              <p:cNvPr id="16" name="直接箭头连接符 15"/>
              <p:cNvCxnSpPr/>
              <p:nvPr/>
            </p:nvCxnSpPr>
            <p:spPr>
              <a:xfrm flipH="1">
                <a:off x="4743650" y="6331693"/>
                <a:ext cx="269508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矩形 21"/>
          <p:cNvSpPr/>
          <p:nvPr/>
        </p:nvSpPr>
        <p:spPr>
          <a:xfrm>
            <a:off x="722578" y="4166790"/>
            <a:ext cx="1635611" cy="2453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1.www.python.org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python3.8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安装版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532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3" y="148560"/>
            <a:ext cx="3349592" cy="7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59368" t="29009" r="17105" b="24956"/>
          <a:stretch/>
        </p:blipFill>
        <p:spPr>
          <a:xfrm>
            <a:off x="529830" y="1617040"/>
            <a:ext cx="6383782" cy="35132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l="67208" t="22257" r="17342" b="34750"/>
          <a:stretch/>
        </p:blipFill>
        <p:spPr>
          <a:xfrm>
            <a:off x="7173056" y="1617040"/>
            <a:ext cx="4489116" cy="35132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5" name="矩形 24"/>
          <p:cNvSpPr/>
          <p:nvPr/>
        </p:nvSpPr>
        <p:spPr>
          <a:xfrm>
            <a:off x="529830" y="5130261"/>
            <a:ext cx="6383782" cy="49089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https://www.jetbrains.com/zh-cn/pycharm/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下载社区版</a:t>
            </a:r>
          </a:p>
        </p:txBody>
      </p:sp>
      <p:sp>
        <p:nvSpPr>
          <p:cNvPr id="26" name="矩形 25"/>
          <p:cNvSpPr/>
          <p:nvPr/>
        </p:nvSpPr>
        <p:spPr>
          <a:xfrm>
            <a:off x="7173056" y="5130261"/>
            <a:ext cx="4489116" cy="49089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安装时勾选所有复选框</a:t>
            </a:r>
          </a:p>
        </p:txBody>
      </p:sp>
    </p:spTree>
    <p:extLst>
      <p:ext uri="{BB962C8B-B14F-4D97-AF65-F5344CB8AC3E}">
        <p14:creationId xmlns:p14="http://schemas.microsoft.com/office/powerpoint/2010/main" val="352586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783" y="1481937"/>
            <a:ext cx="6497577" cy="44621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1" y="148560"/>
            <a:ext cx="11492565" cy="762524"/>
          </a:xfrm>
        </p:spPr>
        <p:txBody>
          <a:bodyPr>
            <a:noAutofit/>
          </a:bodyPr>
          <a:lstStyle/>
          <a:p>
            <a:r>
              <a:rPr lang="en-US" altLang="zh-CN" sz="3200" b="1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安装中文插件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7054" y="1246593"/>
            <a:ext cx="4323821" cy="17839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Settings…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”进入“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”对话框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Plugins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搜索框中输入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Chinese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Chinese(Simplified)Language Pack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62706" b="57614"/>
          <a:stretch/>
        </p:blipFill>
        <p:spPr>
          <a:xfrm>
            <a:off x="467053" y="3339336"/>
            <a:ext cx="3904649" cy="3154928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>
            <a:off x="1910508" y="5149576"/>
            <a:ext cx="0" cy="30925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766077" y="487212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853453" y="4319139"/>
            <a:ext cx="2748846" cy="113969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6280956" y="2352752"/>
            <a:ext cx="51249" cy="25524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136525" y="207028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2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939939" y="1764406"/>
            <a:ext cx="51249" cy="25524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795508" y="148193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3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9764385" y="2628722"/>
            <a:ext cx="51249" cy="25524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619954" y="234625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4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18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2" y="148560"/>
            <a:ext cx="9423134" cy="762524"/>
          </a:xfrm>
        </p:spPr>
        <p:txBody>
          <a:bodyPr>
            <a:no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32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PyCharm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中使用系统解释器新建一个项目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5" y="911084"/>
            <a:ext cx="4789323" cy="2153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5" y="3217377"/>
            <a:ext cx="4813834" cy="31502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249" y="911084"/>
            <a:ext cx="4629150" cy="2924175"/>
          </a:xfrm>
          <a:prstGeom prst="rect">
            <a:avLst/>
          </a:prstGeom>
        </p:spPr>
      </p:pic>
      <p:cxnSp>
        <p:nvCxnSpPr>
          <p:cNvPr id="16" name="直接箭头连接符 15"/>
          <p:cNvCxnSpPr>
            <a:endCxn id="6" idx="0"/>
          </p:cNvCxnSpPr>
          <p:nvPr/>
        </p:nvCxnSpPr>
        <p:spPr>
          <a:xfrm flipH="1">
            <a:off x="3507052" y="1386038"/>
            <a:ext cx="602936" cy="183133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309035" y="4976261"/>
            <a:ext cx="11478" cy="26081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888606" y="1156940"/>
            <a:ext cx="221382" cy="144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601903" y="5237078"/>
            <a:ext cx="88479" cy="14867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7" idx="1"/>
          </p:cNvCxnSpPr>
          <p:nvPr/>
        </p:nvCxnSpPr>
        <p:spPr>
          <a:xfrm flipV="1">
            <a:off x="5833988" y="2373172"/>
            <a:ext cx="700261" cy="310360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6516905" y="1771376"/>
            <a:ext cx="221382" cy="144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3664089" y="93906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64604" y="465408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54842" y="497286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07132" y="154770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9297002" y="3239470"/>
            <a:ext cx="221382" cy="144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098729" y="301170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6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534250" y="3986883"/>
            <a:ext cx="4629150" cy="2380724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新建项目，进入“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Project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”对话框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Previous configured interpreter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”复选框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Python Interpreter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”对话框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System Interpreter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选择一个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，如果下拉菜单为空，则点击后面的“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定位一下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安装的位置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”后可见“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Project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”对话框中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Interpreter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一栏中出现系统安装的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版本及路径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Create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”新建项目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这种方法新建的项目可以使用系统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命令安装的所有模块</a:t>
            </a:r>
            <a:endParaRPr lang="sv-SE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4713772" y="5932939"/>
            <a:ext cx="221382" cy="14427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515499" y="570517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7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9304793" y="1484071"/>
            <a:ext cx="213591" cy="227766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9131835" y="1637748"/>
            <a:ext cx="288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5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6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486" y="911084"/>
            <a:ext cx="7757125" cy="56292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01" y="148560"/>
            <a:ext cx="11492565" cy="762524"/>
          </a:xfrm>
        </p:spPr>
        <p:txBody>
          <a:bodyPr>
            <a:noAutofit/>
          </a:bodyPr>
          <a:lstStyle/>
          <a:p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运行第一个</a:t>
            </a:r>
            <a:r>
              <a:rPr lang="en-US" altLang="zh-CN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2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zh-CN" altLang="en-US" sz="3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7350" y="911084"/>
            <a:ext cx="3229136" cy="562927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main.py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中输入以下内容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a=</a:t>
            </a:r>
            <a:r>
              <a:rPr lang="en-US" altLang="zh-CN" sz="1200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(input('</a:t>
            </a:r>
            <a:r>
              <a:rPr lang="zh-CN" altLang="en-US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你的分数（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0-10</a:t>
            </a:r>
            <a:r>
              <a:rPr lang="zh-CN" altLang="en-US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'))</a:t>
            </a:r>
          </a:p>
          <a:p>
            <a:r>
              <a:rPr lang="en-US" altLang="zh-CN" sz="12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a&gt;=8:</a:t>
            </a:r>
          </a:p>
          <a:p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b='</a:t>
            </a:r>
            <a:r>
              <a:rPr lang="zh-CN" altLang="en-US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</a:p>
          <a:p>
            <a:r>
              <a:rPr lang="en-US" altLang="zh-CN" sz="1200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elif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a&gt;=6 and a&lt;8:</a:t>
            </a:r>
          </a:p>
          <a:p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b='</a:t>
            </a:r>
            <a:r>
              <a:rPr lang="zh-CN" altLang="en-US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及格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</a:p>
          <a:p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else:</a:t>
            </a:r>
          </a:p>
          <a:p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b='</a:t>
            </a:r>
            <a:r>
              <a:rPr lang="zh-CN" altLang="en-US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不及格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</a:p>
          <a:p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print('</a:t>
            </a:r>
            <a:r>
              <a:rPr lang="zh-CN" altLang="en-US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你的等次：</a:t>
            </a:r>
            <a:r>
              <a:rPr lang="en-US" altLang="zh-CN" sz="120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{}'.format(b</a:t>
            </a:r>
            <a:r>
              <a:rPr lang="en-US" altLang="zh-CN" sz="1200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点击运行按钮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在这里输入你的一个分数并回车，查看运行结果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main.py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上按右键，点击“运行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main.py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”也可以运行文件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8588483" y="2532879"/>
            <a:ext cx="348343" cy="13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72605" y="2363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7" name="直接箭头连接符 26"/>
          <p:cNvCxnSpPr/>
          <p:nvPr/>
        </p:nvCxnSpPr>
        <p:spPr>
          <a:xfrm flipH="1" flipV="1">
            <a:off x="8762655" y="1545717"/>
            <a:ext cx="174172" cy="2721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792396" y="177780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2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5726820" y="5358740"/>
            <a:ext cx="348343" cy="138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010942" y="518946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3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92806" y="271171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项目窗口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72605" y="309541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代码窗口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13642" y="545979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调试窗口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2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329</Words>
  <Application>Microsoft Office PowerPoint</Application>
  <PresentationFormat>宽屏</PresentationFormat>
  <Paragraphs>71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宋体</vt:lpstr>
      <vt:lpstr>微软雅黑</vt:lpstr>
      <vt:lpstr>Arial</vt:lpstr>
      <vt:lpstr>Calibri</vt:lpstr>
      <vt:lpstr>Calibri Light</vt:lpstr>
      <vt:lpstr>Office 主题</vt:lpstr>
      <vt:lpstr>开发环境搭建</vt:lpstr>
      <vt:lpstr>安装Python3.8</vt:lpstr>
      <vt:lpstr>安装PyCharm</vt:lpstr>
      <vt:lpstr>PyCharm安装中文插件</vt:lpstr>
      <vt:lpstr>在PyCharm中使用系统解释器新建一个项目</vt:lpstr>
      <vt:lpstr>运行第一个python程序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开发环境搭建</dc:title>
  <dc:creator>oy tj</dc:creator>
  <cp:lastModifiedBy>oy tj</cp:lastModifiedBy>
  <cp:revision>44</cp:revision>
  <dcterms:created xsi:type="dcterms:W3CDTF">2021-02-06T01:22:41Z</dcterms:created>
  <dcterms:modified xsi:type="dcterms:W3CDTF">2021-09-22T17:41:13Z</dcterms:modified>
</cp:coreProperties>
</file>